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037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86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5572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6450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5288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385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232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18234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03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899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3139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69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F5BDA-53B0-4846-9F71-4B4DDD4BF71A}" type="datetimeFigureOut">
              <a:rPr lang="en-US" smtClean="0"/>
              <a:pPr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1A4D9-9A40-40ED-B287-CB7B0AC7967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7400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Berserker </a:t>
            </a:r>
            <a:r>
              <a:rPr lang="en-US" dirty="0" err="1" smtClean="0"/>
              <a:t>Gameflow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</a:t>
            </a:r>
          </a:p>
          <a:p>
            <a:r>
              <a:rPr lang="en-US" dirty="0" smtClean="0"/>
              <a:t>8-bit Bacon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413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Fire: Melt ice, set enemies on fire</a:t>
            </a:r>
            <a:endParaRPr lang="en-US" dirty="0"/>
          </a:p>
        </p:txBody>
      </p:sp>
      <p:pic>
        <p:nvPicPr>
          <p:cNvPr id="2050" name="Picture 2" descr="C:\Users\Seanstar\Dropbox\8-bit Bacon\Santiago hoyos\fire_on_icegu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eanstar\Dropbox\8-bit Bacon\Santiago hoyos\Fire_on_min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1336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2322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Ice: Extinguish fire, freeze enemies</a:t>
            </a:r>
            <a:endParaRPr lang="en-US" dirty="0"/>
          </a:p>
        </p:txBody>
      </p:sp>
      <p:pic>
        <p:nvPicPr>
          <p:cNvPr id="1026" name="Picture 2" descr="C:\Users\Seanstar\Dropbox\8-bit Bacon\Santiago hoyos\Ice_on_firegu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612" y="2590800"/>
            <a:ext cx="338445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anstar\Dropbox\8-bit Bacon\Santiago hoyos\Ice_on_minn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83681"/>
            <a:ext cx="3041782" cy="34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5871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Pieces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</a:p>
          <a:p>
            <a:pPr lvl="1"/>
            <a:r>
              <a:rPr lang="en-US" dirty="0" smtClean="0"/>
              <a:t>Melee Minion</a:t>
            </a:r>
          </a:p>
          <a:p>
            <a:pPr lvl="1"/>
            <a:r>
              <a:rPr lang="en-US" dirty="0" smtClean="0"/>
              <a:t>Ranged Minion</a:t>
            </a:r>
          </a:p>
          <a:p>
            <a:pPr lvl="1"/>
            <a:r>
              <a:rPr lang="en-US" dirty="0" smtClean="0"/>
              <a:t>Explosive Minion</a:t>
            </a:r>
          </a:p>
          <a:p>
            <a:pPr lvl="1"/>
            <a:r>
              <a:rPr lang="en-US" dirty="0" smtClean="0"/>
              <a:t>Ice Beast</a:t>
            </a:r>
          </a:p>
          <a:p>
            <a:pPr lvl="1"/>
            <a:r>
              <a:rPr lang="en-US" dirty="0" smtClean="0"/>
              <a:t>Fire Beast</a:t>
            </a:r>
          </a:p>
          <a:p>
            <a:r>
              <a:rPr lang="en-US" dirty="0" smtClean="0"/>
              <a:t>Pickups</a:t>
            </a:r>
          </a:p>
        </p:txBody>
      </p:sp>
    </p:spTree>
    <p:extLst>
      <p:ext uri="{BB962C8B-B14F-4D97-AF65-F5344CB8AC3E}">
        <p14:creationId xmlns:p14="http://schemas.microsoft.com/office/powerpoint/2010/main" xmlns="" val="212704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Melee Minion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1 unit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2 units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3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Swarming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Rears back before striking.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xmlns="" val="41677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Ranged Minion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10 units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4 units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2 hits to kill, 1 deflected orb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Interrupting player action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Raises staff arm, then points it at the player.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xmlns="" val="239422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Explosive minion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/>
              <a:t>2</a:t>
            </a:r>
            <a:r>
              <a:rPr lang="en-US" dirty="0" smtClean="0"/>
              <a:t> units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5 units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4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Causing massive damage to the player.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Lights bomb on back, then charges.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xmlns="" val="264224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r>
              <a:rPr lang="en-US" dirty="0" smtClean="0"/>
              <a:t>Ice Beast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8 units Snowballs, 2 units Punch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1 unit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10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Harasses player from afar, then attacks when player  breaks barrier.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Snowball: Digs hands into the ground, then flings a snowball high into the air.</a:t>
            </a:r>
            <a:br>
              <a:rPr lang="en-US" dirty="0" smtClean="0"/>
            </a:br>
            <a:r>
              <a:rPr lang="en-US" dirty="0" smtClean="0"/>
              <a:t>Punch: Raises arm into the air.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xmlns="" val="35116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Magma Beast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Line in front of magma beast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6 units rolling, 2 units while slowed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10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Rolls at the player, attempting to set the player on fire.</a:t>
            </a:r>
          </a:p>
          <a:p>
            <a:pPr lvl="1"/>
            <a:r>
              <a:rPr lang="en-US" b="1" u="sng" dirty="0" smtClean="0"/>
              <a:t>Tell: </a:t>
            </a:r>
            <a:r>
              <a:rPr lang="en-US" dirty="0" smtClean="0"/>
              <a:t>Curls into a ball.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xmlns="" val="375595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Fruit – Restores the player’s health.</a:t>
            </a:r>
          </a:p>
          <a:p>
            <a:r>
              <a:rPr lang="en-US" dirty="0" smtClean="0"/>
              <a:t>Bacon – Grants the player temporary infinite rage.</a:t>
            </a:r>
            <a:endParaRPr lang="en-US" dirty="0"/>
          </a:p>
        </p:txBody>
      </p:sp>
      <p:pic>
        <p:nvPicPr>
          <p:cNvPr id="2050" name="Picture 2" descr="C:\Users\Seanstar\Dropbox\8-bit Bacon\Araque Oscar\Life_Fruit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4038600" cy="287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eanstar\Pictures\GPP(3)\BaconAlph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088828" y="4045772"/>
            <a:ext cx="1066800" cy="227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1702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324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Player dashes and closes distance to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melee minions</a:t>
            </a:r>
            <a:endParaRPr lang="en-US" sz="2200" dirty="0"/>
          </a:p>
        </p:txBody>
      </p:sp>
      <p:pic>
        <p:nvPicPr>
          <p:cNvPr id="3074" name="Picture 2" descr="C:\Users\Seanstar\Dropbox\8-bit Bacon\CJ Meade\storyBoard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858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4925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Attack:</a:t>
            </a:r>
          </a:p>
          <a:p>
            <a:pPr lvl="1"/>
            <a:r>
              <a:rPr lang="en-US" dirty="0" smtClean="0"/>
              <a:t>The hero swings his sword in an arc in front of him when the attack button is pressed.</a:t>
            </a:r>
          </a:p>
          <a:p>
            <a:pPr marL="457200" lvl="1" indent="0">
              <a:buNone/>
            </a:pPr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Damage enemies</a:t>
            </a:r>
          </a:p>
          <a:p>
            <a:pPr lvl="1"/>
            <a:r>
              <a:rPr lang="en-US" dirty="0" smtClean="0"/>
              <a:t>Manipulate environment</a:t>
            </a:r>
          </a:p>
          <a:p>
            <a:pPr lvl="1"/>
            <a:r>
              <a:rPr lang="en-US" dirty="0" smtClean="0"/>
              <a:t>Generate Rage</a:t>
            </a:r>
          </a:p>
        </p:txBody>
      </p:sp>
    </p:spTree>
    <p:extLst>
      <p:ext uri="{BB962C8B-B14F-4D97-AF65-F5344CB8AC3E}">
        <p14:creationId xmlns:p14="http://schemas.microsoft.com/office/powerpoint/2010/main" xmlns="" val="8755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10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 Player deflects orbs from both ranged minions and continues </a:t>
            </a:r>
            <a:endParaRPr lang="en-US" sz="2200" dirty="0"/>
          </a:p>
        </p:txBody>
      </p:sp>
      <p:pic>
        <p:nvPicPr>
          <p:cNvPr id="4098" name="Picture 2" descr="C:\Users\Seanstar\Dropbox\8-bit Bacon\CJ Meade\storyBoard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1"/>
            <a:ext cx="6858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709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Player dashes past the lava plume and continues onward</a:t>
            </a:r>
            <a:endParaRPr lang="en-US" sz="2200" dirty="0"/>
          </a:p>
        </p:txBody>
      </p:sp>
      <p:pic>
        <p:nvPicPr>
          <p:cNvPr id="6146" name="Picture 2" descr="C:\Users\Seanstar\Dropbox\8-bit Bacon\CJ Meade\storyBoard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858000" cy="38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5210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Player dashes and closes distance to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the melee minions</a:t>
            </a:r>
          </a:p>
          <a:p>
            <a:pPr marL="0" indent="0">
              <a:buNone/>
            </a:pPr>
            <a:r>
              <a:rPr lang="en-US" sz="2200" dirty="0" smtClean="0"/>
              <a:t>3. Player deflects the orbs from the ranged minions</a:t>
            </a:r>
            <a:endParaRPr lang="en-US" sz="2200" dirty="0"/>
          </a:p>
        </p:txBody>
      </p:sp>
      <p:pic>
        <p:nvPicPr>
          <p:cNvPr id="7170" name="Picture 2" descr="C:\Users\Seanstar\Dropbox\8-bit Bacon\CJ Meade\storyBoard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781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7965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attacks continuously spawning melee minions to build rage</a:t>
            </a:r>
          </a:p>
          <a:p>
            <a:pPr marL="0" indent="0">
              <a:buNone/>
            </a:pPr>
            <a:r>
              <a:rPr lang="en-US" sz="2200" dirty="0" smtClean="0"/>
              <a:t>2. Player dashes to avoid snowballs hurled by the Ice Beast</a:t>
            </a:r>
          </a:p>
          <a:p>
            <a:pPr marL="0" indent="0">
              <a:buNone/>
            </a:pPr>
            <a:r>
              <a:rPr lang="en-US" sz="2200" dirty="0" smtClean="0"/>
              <a:t>3. Player uses Fire Rage to melt the ice barrier around the Ice Beast</a:t>
            </a:r>
          </a:p>
          <a:p>
            <a:pPr marL="0" indent="0">
              <a:buNone/>
            </a:pPr>
            <a:r>
              <a:rPr lang="en-US" sz="2200" dirty="0" smtClean="0"/>
              <a:t>4. Player attacks the Ice Beast</a:t>
            </a:r>
            <a:endParaRPr lang="en-US" sz="2200" dirty="0"/>
          </a:p>
        </p:txBody>
      </p:sp>
      <p:pic>
        <p:nvPicPr>
          <p:cNvPr id="8195" name="Picture 3" descr="C:\Users\Seanstar\Dropbox\8-bit Bacon\CJ Meade\storyBoard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781800" cy="376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6897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dashes to close distance to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melee minions to build rage</a:t>
            </a:r>
          </a:p>
          <a:p>
            <a:pPr marL="0" indent="0">
              <a:buNone/>
            </a:pPr>
            <a:r>
              <a:rPr lang="en-US" sz="2200" dirty="0" smtClean="0"/>
              <a:t>3. Player uses Fire Rage to melt the ice barrier around the Ice Beast</a:t>
            </a:r>
          </a:p>
          <a:p>
            <a:pPr marL="0" indent="0">
              <a:buNone/>
            </a:pPr>
            <a:r>
              <a:rPr lang="en-US" sz="2200" dirty="0" smtClean="0"/>
              <a:t>4. Player attacks the Ice Beast</a:t>
            </a:r>
            <a:endParaRPr lang="en-US" sz="2200" dirty="0"/>
          </a:p>
        </p:txBody>
      </p:sp>
      <p:pic>
        <p:nvPicPr>
          <p:cNvPr id="1026" name="Picture 2" descr="C:\Users\Justin FS\Downloads\storyBoard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6477000" cy="38724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0291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attacks continuously spawning melee minions to build rage</a:t>
            </a:r>
          </a:p>
          <a:p>
            <a:pPr marL="0" indent="0">
              <a:buNone/>
            </a:pPr>
            <a:r>
              <a:rPr lang="en-US" sz="2200" dirty="0" smtClean="0"/>
              <a:t>2. Player dashes to avoid the rolling Fire Beast</a:t>
            </a:r>
          </a:p>
          <a:p>
            <a:pPr marL="0" indent="0">
              <a:buNone/>
            </a:pPr>
            <a:r>
              <a:rPr lang="en-US" sz="2200" dirty="0" smtClean="0"/>
              <a:t>3. Player uses Ice Rage to extinguish the flames on the Fire Beast</a:t>
            </a:r>
          </a:p>
          <a:p>
            <a:pPr marL="0" indent="0">
              <a:buNone/>
            </a:pPr>
            <a:r>
              <a:rPr lang="en-US" sz="2200" dirty="0" smtClean="0"/>
              <a:t>4. Player attacks the Fire Beast</a:t>
            </a:r>
            <a:endParaRPr lang="en-US" sz="2200" dirty="0"/>
          </a:p>
        </p:txBody>
      </p:sp>
      <p:pic>
        <p:nvPicPr>
          <p:cNvPr id="2050" name="Picture 2" descr="C:\Users\Justin FS\Downloads\storyBoard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6629400" cy="39487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4031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dashes past the lava plume</a:t>
            </a:r>
          </a:p>
          <a:p>
            <a:pPr marL="0" indent="0">
              <a:buNone/>
            </a:pPr>
            <a:r>
              <a:rPr lang="en-US" sz="2200" dirty="0" smtClean="0"/>
              <a:t>2. Player approaches the explosive minion</a:t>
            </a:r>
          </a:p>
          <a:p>
            <a:pPr marL="0" indent="0">
              <a:buNone/>
            </a:pPr>
            <a:r>
              <a:rPr lang="en-US" sz="2200" dirty="0" smtClean="0"/>
              <a:t>3. Player uses Ice Rage to extinguish the explosive on the minion’s back</a:t>
            </a:r>
          </a:p>
          <a:p>
            <a:pPr marL="0" indent="0">
              <a:buNone/>
            </a:pPr>
            <a:r>
              <a:rPr lang="en-US" sz="2200" dirty="0" smtClean="0"/>
              <a:t>4. Player attacks the explosive minion</a:t>
            </a:r>
            <a:endParaRPr lang="en-US" sz="2200" dirty="0"/>
          </a:p>
        </p:txBody>
      </p:sp>
      <p:pic>
        <p:nvPicPr>
          <p:cNvPr id="3074" name="Picture 2" descr="C:\Users\Justin FS\Downloads\storyBoard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6324600" cy="396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833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676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smtClean="0"/>
              <a:t>1. Player dashes to close in on the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the melee minions</a:t>
            </a:r>
          </a:p>
          <a:p>
            <a:pPr marL="0" indent="0">
              <a:buNone/>
            </a:pPr>
            <a:r>
              <a:rPr lang="en-US" sz="2200" dirty="0" smtClean="0"/>
              <a:t>3. Player uses Ice Rage to extinguish the explosive on the minion’s backs</a:t>
            </a:r>
          </a:p>
          <a:p>
            <a:pPr marL="0" indent="0">
              <a:buNone/>
            </a:pPr>
            <a:r>
              <a:rPr lang="en-US" sz="2200" dirty="0" smtClean="0"/>
              <a:t>4. Player deflects orbs of ranged minions</a:t>
            </a:r>
          </a:p>
          <a:p>
            <a:pPr marL="0" indent="0">
              <a:buNone/>
            </a:pPr>
            <a:r>
              <a:rPr lang="en-US" sz="2200" dirty="0" smtClean="0"/>
              <a:t>5. Player dashes towards the ranged minions</a:t>
            </a:r>
          </a:p>
          <a:p>
            <a:pPr marL="0" indent="0">
              <a:buNone/>
            </a:pPr>
            <a:r>
              <a:rPr lang="en-US" sz="2200" dirty="0" smtClean="0"/>
              <a:t>6. Player attacks ranged minions</a:t>
            </a:r>
          </a:p>
          <a:p>
            <a:pPr marL="0" indent="0">
              <a:buNone/>
            </a:pPr>
            <a:r>
              <a:rPr lang="en-US" sz="2200" dirty="0" smtClean="0"/>
              <a:t>7. Player attacks explosive minions</a:t>
            </a:r>
            <a:endParaRPr lang="en-US" sz="2200" dirty="0"/>
          </a:p>
        </p:txBody>
      </p:sp>
      <p:pic>
        <p:nvPicPr>
          <p:cNvPr id="5" name="Picture 2" descr="C:\Users\Justin FS\Downloads\storyBoard8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1219200"/>
            <a:ext cx="6248400" cy="38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439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smtClean="0"/>
              <a:t>1. Player moves forward</a:t>
            </a:r>
          </a:p>
          <a:p>
            <a:pPr marL="0" indent="0">
              <a:buNone/>
            </a:pPr>
            <a:r>
              <a:rPr lang="en-US" sz="2200" dirty="0" smtClean="0"/>
              <a:t>2. Player dashes into the explosive minion</a:t>
            </a:r>
          </a:p>
          <a:p>
            <a:pPr marL="0" indent="0">
              <a:buNone/>
            </a:pPr>
            <a:r>
              <a:rPr lang="en-US" sz="2200" dirty="0" smtClean="0"/>
              <a:t>3. Player attacks  melee minions</a:t>
            </a:r>
          </a:p>
          <a:p>
            <a:pPr marL="0" indent="0">
              <a:buNone/>
            </a:pPr>
            <a:r>
              <a:rPr lang="en-US" sz="2200" dirty="0" smtClean="0"/>
              <a:t>4. Player deflects orbs of ranged minion</a:t>
            </a:r>
          </a:p>
          <a:p>
            <a:pPr marL="0" indent="0">
              <a:buNone/>
            </a:pPr>
            <a:r>
              <a:rPr lang="en-US" sz="2200" dirty="0" smtClean="0"/>
              <a:t>5. Player uses Ice Rage to extinguish the flames on the Fire Beast</a:t>
            </a:r>
          </a:p>
          <a:p>
            <a:pPr marL="0" indent="0">
              <a:buNone/>
            </a:pPr>
            <a:r>
              <a:rPr lang="en-US" sz="2200" dirty="0" smtClean="0"/>
              <a:t>6. Player dashes to ranged minion</a:t>
            </a:r>
          </a:p>
          <a:p>
            <a:pPr marL="0" indent="0">
              <a:buNone/>
            </a:pPr>
            <a:r>
              <a:rPr lang="en-US" sz="2200" dirty="0" smtClean="0"/>
              <a:t>7. Player attacks ranged minion</a:t>
            </a:r>
          </a:p>
          <a:p>
            <a:pPr marL="0" indent="0">
              <a:buNone/>
            </a:pPr>
            <a:r>
              <a:rPr lang="en-US" sz="2200" dirty="0" smtClean="0"/>
              <a:t>8. Player attacks Fire Beast</a:t>
            </a:r>
            <a:endParaRPr lang="en-US" sz="2200" dirty="0"/>
          </a:p>
        </p:txBody>
      </p:sp>
      <p:pic>
        <p:nvPicPr>
          <p:cNvPr id="5" name="Picture 2" descr="C:\Users\Justin FS\Downloads\storyBoard1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1143000"/>
            <a:ext cx="6324600" cy="3733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344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deflects ranged minion's orb, stunning him</a:t>
            </a:r>
          </a:p>
          <a:p>
            <a:pPr marL="0" indent="0">
              <a:buNone/>
            </a:pPr>
            <a:r>
              <a:rPr lang="en-US" sz="2200" dirty="0"/>
              <a:t>2. Player dashes to the first melee minion</a:t>
            </a:r>
          </a:p>
          <a:p>
            <a:pPr marL="0" indent="0">
              <a:buNone/>
            </a:pPr>
            <a:r>
              <a:rPr lang="en-US" sz="2200" dirty="0"/>
              <a:t>3. Player attacks and kills the minion</a:t>
            </a:r>
          </a:p>
          <a:p>
            <a:pPr marL="0" indent="0">
              <a:buNone/>
            </a:pPr>
            <a:r>
              <a:rPr lang="en-US" sz="2200" dirty="0"/>
              <a:t>4. Player dashes to the ranged minion</a:t>
            </a:r>
          </a:p>
          <a:p>
            <a:pPr marL="0" indent="0">
              <a:buNone/>
            </a:pPr>
            <a:r>
              <a:rPr lang="en-US" sz="2200" dirty="0"/>
              <a:t>5. Player attacks and kills the minion</a:t>
            </a:r>
          </a:p>
          <a:p>
            <a:pPr marL="0" indent="0">
              <a:buNone/>
            </a:pPr>
            <a:r>
              <a:rPr lang="en-US" sz="2200" dirty="0"/>
              <a:t>6. Player attacks and kills the other melee minion</a:t>
            </a:r>
          </a:p>
          <a:p>
            <a:pPr marL="0" indent="0">
              <a:buNone/>
            </a:pPr>
            <a:r>
              <a:rPr lang="en-US" sz="2200" dirty="0"/>
              <a:t>7. Player dashes to avoid the icicles</a:t>
            </a:r>
          </a:p>
          <a:p>
            <a:pPr marL="0" indent="0">
              <a:buNone/>
            </a:pPr>
            <a:r>
              <a:rPr lang="en-US" sz="2200" dirty="0"/>
              <a:t>8. Player pulls lever that opens the door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7286" y="1171534"/>
            <a:ext cx="4769428" cy="368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18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Damages enemies</a:t>
            </a:r>
          </a:p>
          <a:p>
            <a:r>
              <a:rPr lang="en-US" dirty="0" smtClean="0"/>
              <a:t>Hits in an arc in front of the player.</a:t>
            </a:r>
            <a:endParaRPr lang="en-US" dirty="0"/>
          </a:p>
        </p:txBody>
      </p:sp>
      <p:pic>
        <p:nvPicPr>
          <p:cNvPr id="3074" name="Picture 2" descr="C:\Users\Seanstar\Dropbox\8-bit Bacon\Santiago hoyos\regular_hi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75857"/>
            <a:ext cx="7620000" cy="4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371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dashes to get between the minions</a:t>
            </a:r>
          </a:p>
          <a:p>
            <a:pPr marL="0" indent="0">
              <a:buNone/>
            </a:pPr>
            <a:r>
              <a:rPr lang="en-US" sz="2200" dirty="0"/>
              <a:t>2. After the explosive minions light their bombs, player dashes into them</a:t>
            </a:r>
          </a:p>
          <a:p>
            <a:pPr marL="0" indent="0">
              <a:buNone/>
            </a:pPr>
            <a:r>
              <a:rPr lang="en-US" sz="2200" dirty="0"/>
              <a:t>3. Both explosive minions explode near the ranged minions, killing them</a:t>
            </a:r>
          </a:p>
          <a:p>
            <a:pPr marL="0" indent="0">
              <a:buNone/>
            </a:pPr>
            <a:r>
              <a:rPr lang="en-US" sz="2200" dirty="0"/>
              <a:t>4. Player kills the melee minions and build up rage</a:t>
            </a:r>
          </a:p>
          <a:p>
            <a:pPr marL="0" indent="0">
              <a:buNone/>
            </a:pPr>
            <a:r>
              <a:rPr lang="en-US" sz="2200" dirty="0"/>
              <a:t>5. Player dashes to avoid the Ice Beast's attack</a:t>
            </a:r>
          </a:p>
          <a:p>
            <a:pPr marL="0" indent="0">
              <a:buNone/>
            </a:pPr>
            <a:r>
              <a:rPr lang="en-US" sz="2200" dirty="0"/>
              <a:t>6. Player uses Fire Rage to break the Ice Beast's ice protection</a:t>
            </a:r>
          </a:p>
          <a:p>
            <a:pPr marL="0" indent="0">
              <a:buNone/>
            </a:pPr>
            <a:r>
              <a:rPr lang="en-US" sz="2200" dirty="0"/>
              <a:t>7. Player uses Fire Rage to kill the Ice Beast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87992" y="1180832"/>
            <a:ext cx="4768015" cy="368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4380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attacks and kills nearby melee minions</a:t>
            </a:r>
          </a:p>
          <a:p>
            <a:pPr marL="0" indent="0">
              <a:buNone/>
            </a:pPr>
            <a:r>
              <a:rPr lang="en-US" sz="2200" dirty="0"/>
              <a:t>2. Player dashes to avoid lava plumes</a:t>
            </a:r>
          </a:p>
          <a:p>
            <a:pPr marL="0" indent="0">
              <a:buNone/>
            </a:pPr>
            <a:r>
              <a:rPr lang="en-US" sz="2200" dirty="0"/>
              <a:t>3. Player deflects the </a:t>
            </a:r>
            <a:r>
              <a:rPr lang="en-US" sz="2200" dirty="0" err="1"/>
              <a:t>ragend</a:t>
            </a:r>
            <a:r>
              <a:rPr lang="en-US" sz="2200" dirty="0"/>
              <a:t> minion's orb, </a:t>
            </a:r>
            <a:r>
              <a:rPr lang="en-US" sz="2200" dirty="0" err="1"/>
              <a:t>stunnig</a:t>
            </a:r>
            <a:r>
              <a:rPr lang="en-US" sz="2200" dirty="0"/>
              <a:t> him</a:t>
            </a:r>
          </a:p>
          <a:p>
            <a:pPr marL="0" indent="0">
              <a:buNone/>
            </a:pPr>
            <a:r>
              <a:rPr lang="en-US" sz="2200" dirty="0"/>
              <a:t>4. Player uses Ice Rage to extinguish explosive minions' bombs if they're lit</a:t>
            </a:r>
          </a:p>
          <a:p>
            <a:pPr marL="0" indent="0">
              <a:buNone/>
            </a:pPr>
            <a:r>
              <a:rPr lang="en-US" sz="2200" dirty="0"/>
              <a:t>5. Player attacks and kills explosive minions</a:t>
            </a:r>
          </a:p>
          <a:p>
            <a:pPr marL="0" indent="0">
              <a:buNone/>
            </a:pPr>
            <a:r>
              <a:rPr lang="en-US" sz="2200" dirty="0"/>
              <a:t>6. Player attacks and kills ranged minion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8224" y="1127521"/>
            <a:ext cx="4847552" cy="374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80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1. Player dashes to avoid icicles</a:t>
            </a:r>
          </a:p>
          <a:p>
            <a:pPr marL="0" indent="0">
              <a:buNone/>
            </a:pPr>
            <a:r>
              <a:rPr lang="en-US" sz="2200" dirty="0"/>
              <a:t>2. Player attacks to deflect ranged minions' orbs, killing them</a:t>
            </a:r>
          </a:p>
          <a:p>
            <a:pPr marL="0" indent="0">
              <a:buNone/>
            </a:pPr>
            <a:r>
              <a:rPr lang="en-US" sz="2200" dirty="0"/>
              <a:t>3. Player dashes to avoid icicles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9800" y="1145583"/>
            <a:ext cx="4807527" cy="371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7792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2133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dashes into the explosive minions to knock them away</a:t>
            </a:r>
          </a:p>
          <a:p>
            <a:pPr marL="0" indent="0">
              <a:buNone/>
            </a:pPr>
            <a:r>
              <a:rPr lang="en-US" sz="2200" dirty="0"/>
              <a:t>2. Player deflects the ranged </a:t>
            </a:r>
            <a:r>
              <a:rPr lang="en-US" sz="2200" dirty="0" err="1"/>
              <a:t>minon's</a:t>
            </a:r>
            <a:r>
              <a:rPr lang="en-US" sz="2200" dirty="0"/>
              <a:t> orb</a:t>
            </a:r>
          </a:p>
          <a:p>
            <a:pPr marL="0" indent="0">
              <a:buNone/>
            </a:pPr>
            <a:r>
              <a:rPr lang="en-US" sz="2200" dirty="0"/>
              <a:t>3. Player attacks and kills the melee minions</a:t>
            </a:r>
          </a:p>
          <a:p>
            <a:pPr marL="0" indent="0">
              <a:buNone/>
            </a:pPr>
            <a:r>
              <a:rPr lang="en-US" sz="2200" dirty="0"/>
              <a:t>4. Player dashes to avoid the rolling Fire Beasts</a:t>
            </a:r>
          </a:p>
          <a:p>
            <a:pPr marL="0" indent="0">
              <a:buNone/>
            </a:pPr>
            <a:r>
              <a:rPr lang="en-US" sz="2200" dirty="0"/>
              <a:t>5. Player attacks and kills the ranged minion</a:t>
            </a:r>
          </a:p>
          <a:p>
            <a:pPr marL="0" indent="0">
              <a:buNone/>
            </a:pPr>
            <a:r>
              <a:rPr lang="en-US" sz="2200" dirty="0"/>
              <a:t>6. Player dashes to avoid the rolling Fire Beasts</a:t>
            </a:r>
          </a:p>
          <a:p>
            <a:pPr marL="0" indent="0">
              <a:buNone/>
            </a:pPr>
            <a:r>
              <a:rPr lang="en-US" sz="2200" dirty="0"/>
              <a:t>7. Player uses Ice Rage to extinguish explosive minions' bombs if they're lit</a:t>
            </a:r>
          </a:p>
          <a:p>
            <a:pPr marL="0" indent="0">
              <a:buNone/>
            </a:pPr>
            <a:r>
              <a:rPr lang="en-US" sz="2200" dirty="0"/>
              <a:t>8. Player uses Ice Rage to extinguish the flames on the Fire Beasts</a:t>
            </a:r>
          </a:p>
          <a:p>
            <a:pPr marL="0" indent="0">
              <a:buNone/>
            </a:pPr>
            <a:r>
              <a:rPr lang="en-US" sz="2200" dirty="0"/>
              <a:t>9. Player attacks and kills the explosive minions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51364" y="1134666"/>
            <a:ext cx="4641272" cy="358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468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2133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dashes away from the explosive minion.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attacks the regular minions.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dashes away from the Ice Beasts’ snowballs.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uses fire rage against the Ice Beasts’ ice barriers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attacks the Yetis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hits leaver and moves to next area.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75994" y="1161043"/>
            <a:ext cx="4592012" cy="35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566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20113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attacks the regular minions.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 </a:t>
            </a:r>
            <a:r>
              <a:rPr lang="en-US" sz="1600" dirty="0" smtClean="0"/>
              <a:t>Player dashes through the traps when it is safe.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dashes away from the Ice Beasts’ snowballs.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the Ice Beasts’ ice barriers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the Ice Beasts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moves to next area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22368" y="1092100"/>
            <a:ext cx="4499264" cy="34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4664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59080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attacks the regular minions.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dodges magma beast’s roll attack.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ice rage to put out the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deflects the ranged minions’ attacks.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dashes away from the Ice Beasts’ snowballs.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the Ice Beasts’ ice barriers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the Ice Beasts.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moves to next area.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52600" y="1066801"/>
            <a:ext cx="5791199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657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51460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attacks regular minions.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dodges magma beast’s roll attack.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ice rage to put out the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dashes away from the Ice Beasts’ snowballs.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the Ice Beasts’ ice barriers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the Ice Beasts.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activates the leavers in the right order.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moves on to the next level.</a:t>
            </a:r>
          </a:p>
          <a:p>
            <a:pPr>
              <a:buNone/>
            </a:pPr>
            <a:endParaRPr lang="en-US" sz="1600" dirty="0" smtClean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9800" y="1143001"/>
            <a:ext cx="47244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321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236220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deflects orbs back at the wizard (3 times).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any minions.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wizard.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dodges wizard’s lava attack.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throws bomb at wizard to stun (3 times).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wizard.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ice rage against wizard.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defeats wizard.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0" y="1066800"/>
            <a:ext cx="488372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74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Manipulate environment</a:t>
            </a:r>
          </a:p>
          <a:p>
            <a:pPr lvl="1"/>
            <a:r>
              <a:rPr lang="en-US" dirty="0" smtClean="0"/>
              <a:t>Break boxes for pickups</a:t>
            </a:r>
          </a:p>
          <a:p>
            <a:pPr lvl="1"/>
            <a:r>
              <a:rPr lang="en-US" dirty="0" smtClean="0"/>
              <a:t>Flip levers</a:t>
            </a:r>
            <a:endParaRPr lang="en-US" dirty="0"/>
          </a:p>
        </p:txBody>
      </p:sp>
      <p:pic>
        <p:nvPicPr>
          <p:cNvPr id="10242" name="Picture 2" descr="C:\Users\Seanstar\Dropbox\8-bit Bacon\Sean Welch\BoxBrea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00400"/>
            <a:ext cx="666591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9652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Rage</a:t>
            </a:r>
            <a:endParaRPr lang="en-US" dirty="0"/>
          </a:p>
        </p:txBody>
      </p:sp>
      <p:pic>
        <p:nvPicPr>
          <p:cNvPr id="9218" name="Picture 2" descr="C:\Users\Seanstar\Dropbox\8-bit Bacon\Sean Welch\GenerateR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8035926" cy="422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8952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Dash</a:t>
            </a:r>
          </a:p>
          <a:p>
            <a:pPr lvl="1"/>
            <a:r>
              <a:rPr lang="en-US" dirty="0" smtClean="0"/>
              <a:t>The hero dashes in their current direction, avoiding attacks and knocking enemies back.</a:t>
            </a:r>
          </a:p>
          <a:p>
            <a:pPr marL="457200" lvl="1" indent="0">
              <a:buNone/>
            </a:pPr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Dodge attacks</a:t>
            </a:r>
          </a:p>
          <a:p>
            <a:pPr lvl="1"/>
            <a:r>
              <a:rPr lang="en-US" dirty="0" smtClean="0"/>
              <a:t>Knock enemies back</a:t>
            </a:r>
          </a:p>
        </p:txBody>
      </p:sp>
    </p:spTree>
    <p:extLst>
      <p:ext uri="{BB962C8B-B14F-4D97-AF65-F5344CB8AC3E}">
        <p14:creationId xmlns:p14="http://schemas.microsoft.com/office/powerpoint/2010/main" xmlns="" val="159048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Dodge attacks</a:t>
            </a:r>
            <a:endParaRPr lang="en-US" dirty="0"/>
          </a:p>
        </p:txBody>
      </p:sp>
      <p:pic>
        <p:nvPicPr>
          <p:cNvPr id="1027" name="Picture 3" descr="C:\Users\Seanstar\Pictures\GPP(3)\Fire_evad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665617"/>
            <a:ext cx="4603750" cy="324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eanstar\Pictures\GPP(3)\Ice_Evad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65834"/>
            <a:ext cx="43639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154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Push enemies back</a:t>
            </a:r>
            <a:endParaRPr lang="en-US" dirty="0"/>
          </a:p>
        </p:txBody>
      </p:sp>
      <p:pic>
        <p:nvPicPr>
          <p:cNvPr id="5122" name="Picture 2" descr="C:\Users\Seanstar\Dropbox\8-bit Bacon\Araque Oscar\DASH_STU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5715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1177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Rage:</a:t>
            </a:r>
          </a:p>
          <a:p>
            <a:pPr lvl="1"/>
            <a:r>
              <a:rPr lang="en-US" dirty="0" smtClean="0"/>
              <a:t>The hero powers his sword with fire or ice, and enhances his sword swing.</a:t>
            </a:r>
          </a:p>
          <a:p>
            <a:pPr marL="457200" lvl="1" indent="0">
              <a:buNone/>
            </a:pPr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Fire: Melt Ice</a:t>
            </a:r>
          </a:p>
          <a:p>
            <a:pPr lvl="1"/>
            <a:r>
              <a:rPr lang="en-US" dirty="0" smtClean="0"/>
              <a:t>Fire: Set enemies on fire</a:t>
            </a:r>
          </a:p>
          <a:p>
            <a:pPr lvl="1"/>
            <a:r>
              <a:rPr lang="en-US" dirty="0" smtClean="0"/>
              <a:t>Ice: Extinguish fire</a:t>
            </a:r>
          </a:p>
          <a:p>
            <a:pPr lvl="1"/>
            <a:r>
              <a:rPr lang="en-US" dirty="0" smtClean="0"/>
              <a:t>Ice: Freeze enemies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52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</TotalTime>
  <Words>1401</Words>
  <Application>Microsoft Office PowerPoint</Application>
  <PresentationFormat>On-screen Show (4:3)</PresentationFormat>
  <Paragraphs>216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Berserker Gameflow</vt:lpstr>
      <vt:lpstr>Actions</vt:lpstr>
      <vt:lpstr>Attack</vt:lpstr>
      <vt:lpstr>Attack</vt:lpstr>
      <vt:lpstr>Attack</vt:lpstr>
      <vt:lpstr>Actions</vt:lpstr>
      <vt:lpstr>Dash</vt:lpstr>
      <vt:lpstr>Dash</vt:lpstr>
      <vt:lpstr>Actions</vt:lpstr>
      <vt:lpstr>Rage</vt:lpstr>
      <vt:lpstr>Rage</vt:lpstr>
      <vt:lpstr>Challenge Pieces</vt:lpstr>
      <vt:lpstr>Enemies</vt:lpstr>
      <vt:lpstr>Enemies</vt:lpstr>
      <vt:lpstr>Enemies</vt:lpstr>
      <vt:lpstr>Enemies</vt:lpstr>
      <vt:lpstr>Enemies</vt:lpstr>
      <vt:lpstr>Pickups</vt:lpstr>
      <vt:lpstr>1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13</vt:lpstr>
      <vt:lpstr>14</vt:lpstr>
      <vt:lpstr>15</vt:lpstr>
      <vt:lpstr>16</vt:lpstr>
      <vt:lpstr>17</vt:lpstr>
      <vt:lpstr>18</vt:lpstr>
      <vt:lpstr>19</vt:lpstr>
      <vt:lpstr>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Berserker Gameflow</dc:title>
  <dc:creator>Seanstar</dc:creator>
  <cp:lastModifiedBy>Robert</cp:lastModifiedBy>
  <cp:revision>28</cp:revision>
  <dcterms:created xsi:type="dcterms:W3CDTF">2012-10-03T19:26:48Z</dcterms:created>
  <dcterms:modified xsi:type="dcterms:W3CDTF">2012-10-04T13:03:05Z</dcterms:modified>
</cp:coreProperties>
</file>